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9" r:id="rId5"/>
    <p:sldId id="258" r:id="rId6"/>
    <p:sldId id="257"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8DAC10-ED47-4546-A72D-112BA596D221}"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DAC10-ED47-4546-A72D-112BA596D221}"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DAC10-ED47-4546-A72D-112BA596D221}"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DAC10-ED47-4546-A72D-112BA596D221}"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DAC10-ED47-4546-A72D-112BA596D221}"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8DAC10-ED47-4546-A72D-112BA596D221}"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8DAC10-ED47-4546-A72D-112BA596D221}" type="datetimeFigureOut">
              <a:rPr lang="en-US" smtClean="0"/>
              <a:pPr/>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8DAC10-ED47-4546-A72D-112BA596D221}" type="datetimeFigureOut">
              <a:rPr lang="en-US" smtClean="0"/>
              <a:pPr/>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DAC10-ED47-4546-A72D-112BA596D221}" type="datetimeFigureOut">
              <a:rPr lang="en-US" smtClean="0"/>
              <a:pPr/>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DAC10-ED47-4546-A72D-112BA596D221}"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DAC10-ED47-4546-A72D-112BA596D221}"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32851-81E8-4F7D-898B-715DF37219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DAC10-ED47-4546-A72D-112BA596D221}" type="datetimeFigureOut">
              <a:rPr lang="en-US" smtClean="0"/>
              <a:pPr/>
              <a:t>4/9/2016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2851-81E8-4F7D-898B-715DF37219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Trustee Award 2016</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1143000"/>
          </a:xfrm>
        </p:spPr>
        <p:txBody>
          <a:bodyPr>
            <a:normAutofit/>
          </a:bodyPr>
          <a:lstStyle/>
          <a:p>
            <a:r>
              <a:rPr lang="en-US" dirty="0" smtClean="0"/>
              <a:t>Bob Miller</a:t>
            </a:r>
            <a:endParaRPr lang="en-US" dirty="0"/>
          </a:p>
        </p:txBody>
      </p:sp>
      <p:sp>
        <p:nvSpPr>
          <p:cNvPr id="3" name="Content Placeholder 2"/>
          <p:cNvSpPr>
            <a:spLocks noGrp="1"/>
          </p:cNvSpPr>
          <p:nvPr>
            <p:ph idx="1"/>
          </p:nvPr>
        </p:nvSpPr>
        <p:spPr>
          <a:xfrm>
            <a:off x="457200" y="3657600"/>
            <a:ext cx="4343400" cy="2468563"/>
          </a:xfrm>
        </p:spPr>
        <p:txBody>
          <a:bodyPr/>
          <a:lstStyle/>
          <a:p>
            <a:r>
              <a:rPr lang="en-US" dirty="0" smtClean="0"/>
              <a:t>Award at SSA Convention for most flight training activity in our region. </a:t>
            </a:r>
            <a:endParaRPr lang="en-US" dirty="0"/>
          </a:p>
        </p:txBody>
      </p:sp>
      <p:pic>
        <p:nvPicPr>
          <p:cNvPr id="4098" name="Picture 2" descr="C:\Users\Bapa\Dropbox\Soaring at CCSC\2016\2016-04-05 FF\Temp\IMG_20160219_174444496_HDR-1.jpg"/>
          <p:cNvPicPr>
            <a:picLocks noChangeAspect="1" noChangeArrowheads="1"/>
          </p:cNvPicPr>
          <p:nvPr/>
        </p:nvPicPr>
        <p:blipFill>
          <a:blip r:embed="rId2" cstate="print"/>
          <a:srcRect/>
          <a:stretch>
            <a:fillRect/>
          </a:stretch>
        </p:blipFill>
        <p:spPr bwMode="auto">
          <a:xfrm>
            <a:off x="5562600" y="304799"/>
            <a:ext cx="3171825" cy="64036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Maintenance of buildings &amp; grounds</a:t>
            </a:r>
            <a:endParaRPr lang="en-US" dirty="0"/>
          </a:p>
        </p:txBody>
      </p:sp>
      <p:sp>
        <p:nvSpPr>
          <p:cNvPr id="3" name="Content Placeholder 2"/>
          <p:cNvSpPr>
            <a:spLocks noGrp="1"/>
          </p:cNvSpPr>
          <p:nvPr>
            <p:ph idx="1"/>
          </p:nvPr>
        </p:nvSpPr>
        <p:spPr>
          <a:xfrm>
            <a:off x="381000" y="1371600"/>
            <a:ext cx="8305800" cy="4754563"/>
          </a:xfrm>
        </p:spPr>
        <p:txBody>
          <a:bodyPr/>
          <a:lstStyle/>
          <a:p>
            <a:r>
              <a:rPr lang="en-US" dirty="0" smtClean="0"/>
              <a:t>Bob has provided leadership in the full range of maintenance efforts to keep our buildings properly maintained and our grounds looking great.</a:t>
            </a:r>
            <a:endParaRPr lang="en-US" dirty="0"/>
          </a:p>
        </p:txBody>
      </p:sp>
      <p:pic>
        <p:nvPicPr>
          <p:cNvPr id="2050" name="Picture 2" descr="C:\Users\Bapa\Dropbox\Soaring at CCSC\2016\2016-04-05 FF\Temp\P1000855.JPG"/>
          <p:cNvPicPr>
            <a:picLocks noChangeAspect="1" noChangeArrowheads="1"/>
          </p:cNvPicPr>
          <p:nvPr/>
        </p:nvPicPr>
        <p:blipFill>
          <a:blip r:embed="rId2" cstate="print"/>
          <a:srcRect/>
          <a:stretch>
            <a:fillRect/>
          </a:stretch>
        </p:blipFill>
        <p:spPr bwMode="auto">
          <a:xfrm>
            <a:off x="3657599" y="2967409"/>
            <a:ext cx="4835737" cy="312859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Maintenance of the farmhouse electrical system has been part of Bob’ </a:t>
            </a:r>
            <a:r>
              <a:rPr lang="en-US" dirty="0" err="1" smtClean="0"/>
              <a:t>activitees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3074" name="Picture 2" descr="C:\Users\Bapa\Dropbox\Soaring at CCSC\2016\2016-03-15 FF\DSCN5285.JPG"/>
          <p:cNvPicPr>
            <a:picLocks noChangeAspect="1" noChangeArrowheads="1"/>
          </p:cNvPicPr>
          <p:nvPr/>
        </p:nvPicPr>
        <p:blipFill>
          <a:blip r:embed="rId2" cstate="print"/>
          <a:srcRect/>
          <a:stretch>
            <a:fillRect/>
          </a:stretch>
        </p:blipFill>
        <p:spPr bwMode="auto">
          <a:xfrm>
            <a:off x="0" y="2133600"/>
            <a:ext cx="9290050" cy="69675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p:spPr>
        <p:txBody>
          <a:bodyPr>
            <a:normAutofit fontScale="90000"/>
          </a:bodyPr>
          <a:lstStyle/>
          <a:p>
            <a:r>
              <a:rPr lang="en-US" dirty="0" smtClean="0"/>
              <a:t>Key to operations at Clinton County, including this 4</a:t>
            </a:r>
            <a:r>
              <a:rPr lang="en-US" baseline="30000" dirty="0" smtClean="0"/>
              <a:t>th</a:t>
            </a:r>
            <a:r>
              <a:rPr lang="en-US" dirty="0" smtClean="0"/>
              <a:t> Sunday in which Bob’s participation enabled 15 flights to be enjoyed.</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Photo</a:t>
            </a:r>
            <a:r>
              <a:rPr lang="en-US" dirty="0" smtClean="0"/>
              <a:t>: Chandler Beckwith and Bob Miller commence takeoff roll at Clinton </a:t>
            </a:r>
            <a:r>
              <a:rPr lang="en-US" dirty="0" err="1" smtClean="0"/>
              <a:t>Cty</a:t>
            </a:r>
            <a:r>
              <a:rPr lang="en-US" dirty="0" smtClean="0"/>
              <a:t>, providing training and experience with communications with powered aircraft operating at the same field, accuracy landings in a light </a:t>
            </a:r>
            <a:r>
              <a:rPr lang="en-US" dirty="0" smtClean="0"/>
              <a:t>cross wind</a:t>
            </a:r>
            <a:r>
              <a:rPr lang="en-US" dirty="0" smtClean="0"/>
              <a:t>, etc. </a:t>
            </a:r>
          </a:p>
          <a:p>
            <a:endParaRPr lang="en-US" dirty="0"/>
          </a:p>
        </p:txBody>
      </p:sp>
      <p:pic>
        <p:nvPicPr>
          <p:cNvPr id="1026" name="Picture 2" descr="C:\Users\Bapa\Dropbox\Soaring at CCSC\2015\2015-03-15 CCSC\DSCN4654.JPG"/>
          <p:cNvPicPr>
            <a:picLocks noChangeAspect="1" noChangeArrowheads="1"/>
          </p:cNvPicPr>
          <p:nvPr/>
        </p:nvPicPr>
        <p:blipFill>
          <a:blip r:embed="rId2" cstate="print"/>
          <a:srcRect/>
          <a:stretch>
            <a:fillRect/>
          </a:stretch>
        </p:blipFill>
        <p:spPr bwMode="auto">
          <a:xfrm>
            <a:off x="1828800" y="2438400"/>
            <a:ext cx="4906962" cy="1746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pa\Dropbox\Soaring at CCSC\2015\2015-03-15 CCSC\DSCN4648.JPG"/>
          <p:cNvPicPr>
            <a:picLocks noChangeAspect="1" noChangeArrowheads="1"/>
          </p:cNvPicPr>
          <p:nvPr/>
        </p:nvPicPr>
        <p:blipFill>
          <a:blip r:embed="rId2" cstate="print"/>
          <a:srcRect/>
          <a:stretch>
            <a:fillRect/>
          </a:stretch>
        </p:blipFill>
        <p:spPr bwMode="auto">
          <a:xfrm>
            <a:off x="4038600" y="3886200"/>
            <a:ext cx="4203700" cy="1771650"/>
          </a:xfrm>
          <a:prstGeom prst="rect">
            <a:avLst/>
          </a:prstGeom>
          <a:noFill/>
        </p:spPr>
      </p:pic>
      <p:sp>
        <p:nvSpPr>
          <p:cNvPr id="3" name="Title 2"/>
          <p:cNvSpPr>
            <a:spLocks noGrp="1"/>
          </p:cNvSpPr>
          <p:nvPr>
            <p:ph type="title"/>
          </p:nvPr>
        </p:nvSpPr>
        <p:spPr>
          <a:xfrm>
            <a:off x="457200" y="1066800"/>
            <a:ext cx="8229600" cy="1143000"/>
          </a:xfrm>
        </p:spPr>
        <p:txBody>
          <a:bodyPr>
            <a:normAutofit fontScale="90000"/>
          </a:bodyPr>
          <a:lstStyle/>
          <a:p>
            <a:r>
              <a:rPr lang="en-US" dirty="0" smtClean="0"/>
              <a:t>Active member of Wednesday Crew, including flight instruction, tow plane operation and assembly of club aircraft.</a:t>
            </a:r>
            <a:endParaRPr lang="en-US" dirty="0"/>
          </a:p>
        </p:txBody>
      </p:sp>
      <p:sp>
        <p:nvSpPr>
          <p:cNvPr id="4" name="Content Placeholder 3"/>
          <p:cNvSpPr>
            <a:spLocks noGrp="1"/>
          </p:cNvSpPr>
          <p:nvPr>
            <p:ph idx="1"/>
          </p:nvPr>
        </p:nvSpPr>
        <p:spPr>
          <a:xfrm>
            <a:off x="990600" y="3200400"/>
            <a:ext cx="7620000" cy="2743200"/>
          </a:xfrm>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Pilot Examiner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Bob Miller completed a year - long process and received the official </a:t>
            </a:r>
          </a:p>
          <a:p>
            <a:r>
              <a:rPr lang="en-US" dirty="0" smtClean="0"/>
              <a:t>Designation as a Pilot Examiner (DPE). </a:t>
            </a:r>
          </a:p>
          <a:p>
            <a:r>
              <a:rPr lang="en-US" dirty="0" smtClean="0"/>
              <a:t>Mike </a:t>
            </a:r>
            <a:r>
              <a:rPr lang="en-US" dirty="0" err="1" smtClean="0"/>
              <a:t>Puehler</a:t>
            </a:r>
            <a:r>
              <a:rPr lang="en-US" dirty="0" smtClean="0"/>
              <a:t>, the FAA Chief Examiner, came to CCSC and </a:t>
            </a:r>
          </a:p>
          <a:p>
            <a:r>
              <a:rPr lang="en-US" dirty="0" smtClean="0"/>
              <a:t>observed the oral and flight portions of Bob's first practical test (which resulted in Tom </a:t>
            </a:r>
            <a:r>
              <a:rPr lang="en-US" dirty="0" err="1" smtClean="0"/>
              <a:t>Geygan</a:t>
            </a:r>
            <a:r>
              <a:rPr lang="en-US" dirty="0" smtClean="0"/>
              <a:t>  receiving his private glider rating). At the conclusion of the test Mike provided his signature giving </a:t>
            </a:r>
          </a:p>
          <a:p>
            <a:r>
              <a:rPr lang="en-US" dirty="0" smtClean="0"/>
              <a:t>Bob authority to conduct Practical Tests for Private, Commercial and Flight Instructor privileges in </a:t>
            </a:r>
          </a:p>
          <a:p>
            <a:r>
              <a:rPr lang="en-US" dirty="0" smtClean="0"/>
              <a:t>gliders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Firewood control</a:t>
            </a:r>
            <a:endParaRPr lang="en-US" dirty="0"/>
          </a:p>
        </p:txBody>
      </p:sp>
      <p:sp>
        <p:nvSpPr>
          <p:cNvPr id="3" name="Content Placeholder 2"/>
          <p:cNvSpPr>
            <a:spLocks noGrp="1"/>
          </p:cNvSpPr>
          <p:nvPr>
            <p:ph idx="1"/>
          </p:nvPr>
        </p:nvSpPr>
        <p:spPr>
          <a:xfrm>
            <a:off x="457200" y="1600200"/>
            <a:ext cx="3962400" cy="4525963"/>
          </a:xfrm>
        </p:spPr>
        <p:txBody>
          <a:bodyPr>
            <a:normAutofit fontScale="85000" lnSpcReduction="10000"/>
          </a:bodyPr>
          <a:lstStyle/>
          <a:p>
            <a:r>
              <a:rPr lang="en-US" dirty="0" smtClean="0"/>
              <a:t>Bob kept the chain saws running and led the teams that took down trees that needed to be removed. His personal contribution to the firewood supply was important to keeping the clubhouse comfortable all winter.</a:t>
            </a:r>
            <a:endParaRPr lang="en-US" dirty="0"/>
          </a:p>
        </p:txBody>
      </p:sp>
      <p:pic>
        <p:nvPicPr>
          <p:cNvPr id="5122" name="Picture 2" descr="C:\Users\Bapa\Dropbox\Soaring at CCSC\2015\2015-12-08 FF\BobMillerFirewood\DSCN5167.JPG"/>
          <p:cNvPicPr>
            <a:picLocks noChangeAspect="1" noChangeArrowheads="1"/>
          </p:cNvPicPr>
          <p:nvPr/>
        </p:nvPicPr>
        <p:blipFill>
          <a:blip r:embed="rId2" cstate="print"/>
          <a:srcRect/>
          <a:stretch>
            <a:fillRect/>
          </a:stretch>
        </p:blipFill>
        <p:spPr bwMode="auto">
          <a:xfrm>
            <a:off x="4191000" y="1275556"/>
            <a:ext cx="4792079" cy="39060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Crew Projects</a:t>
            </a:r>
            <a:endParaRPr lang="en-US" dirty="0"/>
          </a:p>
        </p:txBody>
      </p:sp>
      <p:sp>
        <p:nvSpPr>
          <p:cNvPr id="3" name="Content Placeholder 2"/>
          <p:cNvSpPr>
            <a:spLocks noGrp="1"/>
          </p:cNvSpPr>
          <p:nvPr>
            <p:ph idx="1"/>
          </p:nvPr>
        </p:nvSpPr>
        <p:spPr>
          <a:xfrm>
            <a:off x="457200" y="1600201"/>
            <a:ext cx="7772400" cy="2286000"/>
          </a:xfrm>
        </p:spPr>
        <p:txBody>
          <a:bodyPr>
            <a:normAutofit fontScale="92500" lnSpcReduction="20000"/>
          </a:bodyPr>
          <a:lstStyle/>
          <a:p>
            <a:r>
              <a:rPr lang="en-US" dirty="0" smtClean="0"/>
              <a:t>Bob has led the Wednesday Crew in construction and painting new picnic tables for the launch areas, and many other projects to enhance the operational efficiency and safety at our facility as well as protecting and preserving our infrastructure. </a:t>
            </a:r>
            <a:endParaRPr lang="en-US" dirty="0"/>
          </a:p>
        </p:txBody>
      </p:sp>
      <p:pic>
        <p:nvPicPr>
          <p:cNvPr id="6146" name="Picture 2" descr="C:\Users\Bapa\Dropbox\Soaring at CCSC\2015\2015-09-15 FF\DSCN4984.JPG"/>
          <p:cNvPicPr>
            <a:picLocks noChangeAspect="1" noChangeArrowheads="1"/>
          </p:cNvPicPr>
          <p:nvPr/>
        </p:nvPicPr>
        <p:blipFill>
          <a:blip r:embed="rId2" cstate="print"/>
          <a:srcRect/>
          <a:stretch>
            <a:fillRect/>
          </a:stretch>
        </p:blipFill>
        <p:spPr bwMode="auto">
          <a:xfrm>
            <a:off x="3518494" y="3810000"/>
            <a:ext cx="4805898" cy="24749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3297</TotalTime>
  <Words>307</Words>
  <Application>Microsoft Office PowerPoint</Application>
  <PresentationFormat>On-screen Show (4:3)</PresentationFormat>
  <Paragraphs>26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Trustee Award 2016</vt:lpstr>
      <vt:lpstr>Bob Miller</vt:lpstr>
      <vt:lpstr>Maintenance of buildings &amp; grounds</vt:lpstr>
      <vt:lpstr>Maintenance of the farmhouse electrical system has been part of Bob’ activitees</vt:lpstr>
      <vt:lpstr>Key to operations at Clinton County, including this 4th Sunday in which Bob’s participation enabled 15 flights to be enjoyed.</vt:lpstr>
      <vt:lpstr>Active member of Wednesday Crew, including flight instruction, tow plane operation and assembly of club aircraft.</vt:lpstr>
      <vt:lpstr>Designated Pilot Examiner</vt:lpstr>
      <vt:lpstr>Firewood control</vt:lpstr>
      <vt:lpstr>Wednesday Crew Projects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Trustee Award 2016</dc:title>
  <dc:creator>Bapa</dc:creator>
  <cp:lastModifiedBy>Jim Dudley</cp:lastModifiedBy>
  <cp:revision>47</cp:revision>
  <dcterms:created xsi:type="dcterms:W3CDTF">2016-04-07T10:31:07Z</dcterms:created>
  <dcterms:modified xsi:type="dcterms:W3CDTF">2016-04-09T18:58:22Z</dcterms:modified>
</cp:coreProperties>
</file>